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Kanit Light" panose="020B0604020202020204" charset="-34"/>
      <p:regular r:id="rId11"/>
    </p:embeddedFont>
    <p:embeddedFont>
      <p:font typeface="Martel Sans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7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19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Land Valuation System: Revolutionizing Land Price Accuracy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platform tackles inconsistent land pricing and unreliable valuation methods, empowering stakeholders with accurate data and insight.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0320"/>
            <a:ext cx="72323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Challenges in Land Valuation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Inconsistent Pricing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Varying land prices cause market uncertainty and financial risk.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Unreliable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Sources are scattered, outdated, or non-standardized across regions.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38227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Lack of Standard Methodology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Absence of uniform valuation leads to subjective and error-prone estimates.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35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Significance of Accurate Land Valuation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12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Informed Investments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Accurate values reduce risks and help allocate capital wisely.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2912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Market Transparency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Reliable pricing fosters trust among buyers, sellers, and regulators.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Urban Planning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9701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Planners can better assess land use and development potential.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104867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Solution Overview: Land Valuation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Machine learning based price predictions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Real-time integration of diverse data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Customizable reporting and search tools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Inputs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Historical land sales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Infrastructure and environmental metrics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Demographic and economic data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15114"/>
            <a:ext cx="7457599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Innovative Aspects &amp; Advantages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859161"/>
            <a:ext cx="1020723" cy="12247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7022" y="2063234"/>
            <a:ext cx="326469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Machine Learning Algorithms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07022" y="2504480"/>
            <a:ext cx="62295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Adaptive models continually improve prediction accuracy.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083957"/>
            <a:ext cx="1020723" cy="15028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7022" y="3288030"/>
            <a:ext cx="298620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Real-time Data Integration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07022" y="3729276"/>
            <a:ext cx="622958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Incorporates latest market, infrastructure and environment data.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586764"/>
            <a:ext cx="1020723" cy="15028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7022" y="479083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User-friendly Interface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07022" y="5232083"/>
            <a:ext cx="622958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Easy access to insights through interactive dashboards and search.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89571"/>
            <a:ext cx="1020723" cy="12247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07022" y="6293644"/>
            <a:ext cx="262640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Standardized Valuation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607022" y="6734889"/>
            <a:ext cx="62295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Reduces subjectivity with data-driven, replicable methods.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26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075" y="3456623"/>
            <a:ext cx="5665351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System Architecture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075" y="4759523"/>
            <a:ext cx="13044249" cy="30480"/>
          </a:xfrm>
          <a:prstGeom prst="roundRect">
            <a:avLst>
              <a:gd name="adj" fmla="val 312270"/>
            </a:avLst>
          </a:prstGeom>
          <a:solidFill>
            <a:srgbClr val="C5D2CF"/>
          </a:solidFill>
          <a:ln/>
        </p:spPr>
      </p:sp>
      <p:sp>
        <p:nvSpPr>
          <p:cNvPr id="5" name="Shape 2"/>
          <p:cNvSpPr/>
          <p:nvPr/>
        </p:nvSpPr>
        <p:spPr>
          <a:xfrm>
            <a:off x="2302073" y="4759523"/>
            <a:ext cx="30480" cy="679847"/>
          </a:xfrm>
          <a:prstGeom prst="roundRect">
            <a:avLst>
              <a:gd name="adj" fmla="val 312270"/>
            </a:avLst>
          </a:prstGeom>
          <a:solidFill>
            <a:srgbClr val="C5D2CF"/>
          </a:solidFill>
          <a:ln/>
        </p:spPr>
      </p:sp>
      <p:sp>
        <p:nvSpPr>
          <p:cNvPr id="6" name="Shape 3"/>
          <p:cNvSpPr/>
          <p:nvPr/>
        </p:nvSpPr>
        <p:spPr>
          <a:xfrm>
            <a:off x="2062401" y="4504611"/>
            <a:ext cx="509826" cy="509826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147352" y="4547116"/>
            <a:ext cx="339923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019651" y="5665946"/>
            <a:ext cx="2595443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Flask Backend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19651" y="6155888"/>
            <a:ext cx="2595443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Handles data processing and machine learning model execution.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3918" y="4759523"/>
            <a:ext cx="30480" cy="679847"/>
          </a:xfrm>
          <a:prstGeom prst="roundRect">
            <a:avLst>
              <a:gd name="adj" fmla="val 312270"/>
            </a:avLst>
          </a:prstGeom>
          <a:solidFill>
            <a:srgbClr val="C5D2CF"/>
          </a:solidFill>
          <a:ln/>
        </p:spPr>
      </p:sp>
      <p:sp>
        <p:nvSpPr>
          <p:cNvPr id="11" name="Shape 8"/>
          <p:cNvSpPr/>
          <p:nvPr/>
        </p:nvSpPr>
        <p:spPr>
          <a:xfrm>
            <a:off x="5394246" y="4504611"/>
            <a:ext cx="509826" cy="509826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479197" y="4547116"/>
            <a:ext cx="339923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4351496" y="5665946"/>
            <a:ext cx="2595443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Next.js Frontend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4351496" y="6155888"/>
            <a:ext cx="2595443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Delivers responsive and interactive user interface.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8965763" y="4759523"/>
            <a:ext cx="30480" cy="679847"/>
          </a:xfrm>
          <a:prstGeom prst="roundRect">
            <a:avLst>
              <a:gd name="adj" fmla="val 312270"/>
            </a:avLst>
          </a:prstGeom>
          <a:solidFill>
            <a:srgbClr val="C5D2CF"/>
          </a:solidFill>
          <a:ln/>
        </p:spPr>
      </p:sp>
      <p:sp>
        <p:nvSpPr>
          <p:cNvPr id="16" name="Shape 13"/>
          <p:cNvSpPr/>
          <p:nvPr/>
        </p:nvSpPr>
        <p:spPr>
          <a:xfrm>
            <a:off x="8726091" y="4504611"/>
            <a:ext cx="509826" cy="509826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811042" y="4547116"/>
            <a:ext cx="339923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83341" y="5665946"/>
            <a:ext cx="2595443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MSSQL Database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83341" y="6155888"/>
            <a:ext cx="2595443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Manages structured land data and metadata efficiently.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2297727" y="4759523"/>
            <a:ext cx="30480" cy="679847"/>
          </a:xfrm>
          <a:prstGeom prst="roundRect">
            <a:avLst>
              <a:gd name="adj" fmla="val 312270"/>
            </a:avLst>
          </a:prstGeom>
          <a:solidFill>
            <a:srgbClr val="C5D2CF"/>
          </a:solidFill>
          <a:ln/>
        </p:spPr>
      </p:sp>
      <p:sp>
        <p:nvSpPr>
          <p:cNvPr id="21" name="Shape 18"/>
          <p:cNvSpPr/>
          <p:nvPr/>
        </p:nvSpPr>
        <p:spPr>
          <a:xfrm>
            <a:off x="12058055" y="4504611"/>
            <a:ext cx="509826" cy="509826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2143006" y="4547116"/>
            <a:ext cx="339923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11015186" y="5665946"/>
            <a:ext cx="2595563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GIS Integration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11015186" y="6155888"/>
            <a:ext cx="2595563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Utilizes Google Maps API for spatial visualization and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92379"/>
            <a:ext cx="67975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Beneficiaries of the System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8096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4975979"/>
            <a:ext cx="22542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 Estate Investors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5820728"/>
            <a:ext cx="22542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Make data-backed purchase and sale decisions.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278" y="488096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19067" y="4975979"/>
            <a:ext cx="22543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Urban Planners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919067" y="5466398"/>
            <a:ext cx="22543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Develop smarter land-use strategies with reliable data.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88096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50674" y="4975979"/>
            <a:ext cx="22543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Financial Institutions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250674" y="5820728"/>
            <a:ext cx="225432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Assess land as collateral with trustworthy valuations.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8491" y="4880967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582281" y="4975979"/>
            <a:ext cx="22543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Land Developers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582281" y="5466398"/>
            <a:ext cx="22543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Plan projects using accurate and up-to-date land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8138"/>
            <a:ext cx="7001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Takeaways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47079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347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837498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 consistent and transparent land valuation methods.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427214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427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Adoption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391763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Engage stakeholders to integrate the platform in workflows.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507349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507349"/>
            <a:ext cx="31605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499776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Leverage feedback and data for ongoing model enhancements.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2055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Join us in transforming land valuation for smarter investments and planning.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348</Words>
  <Application>Microsoft Office PowerPoint</Application>
  <PresentationFormat>Custom</PresentationFormat>
  <Paragraphs>72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Kanit Light</vt:lpstr>
      <vt:lpstr>Martel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Ssali Benjamin</cp:lastModifiedBy>
  <cp:revision>2</cp:revision>
  <dcterms:created xsi:type="dcterms:W3CDTF">2025-05-18T13:33:32Z</dcterms:created>
  <dcterms:modified xsi:type="dcterms:W3CDTF">2025-05-18T13:38:21Z</dcterms:modified>
</cp:coreProperties>
</file>